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7010400" cy="9296400"/>
  <p:embeddedFontLst>
    <p:embeddedFont>
      <p:font typeface="Impact" panose="020B0806030902050204" pitchFamily="3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F6F87-3BD9-44A9-84C6-BE16D4087189}" v="4" dt="2025-06-14T21:16:40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3" autoAdjust="0"/>
  </p:normalViewPr>
  <p:slideViewPr>
    <p:cSldViewPr>
      <p:cViewPr varScale="1">
        <p:scale>
          <a:sx n="68" d="100"/>
          <a:sy n="68" d="100"/>
        </p:scale>
        <p:origin x="116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DBF6F87-3BD9-44A9-84C6-BE16D4087189}"/>
    <pc:docChg chg="custSel modSld modNotesMaster modHandout">
      <pc:chgData name="Stan Cox" userId="9376f276357bfffd" providerId="LiveId" clId="{ADBF6F87-3BD9-44A9-84C6-BE16D4087189}" dt="2025-06-14T21:16:40.168" v="72"/>
      <pc:docMkLst>
        <pc:docMk/>
      </pc:docMkLst>
      <pc:sldChg chg="modTransition">
        <pc:chgData name="Stan Cox" userId="9376f276357bfffd" providerId="LiveId" clId="{ADBF6F87-3BD9-44A9-84C6-BE16D4087189}" dt="2025-06-14T21:14:43.331" v="0"/>
        <pc:sldMkLst>
          <pc:docMk/>
          <pc:sldMk cId="0" sldId="256"/>
        </pc:sldMkLst>
      </pc:sldChg>
      <pc:sldChg chg="modTransition">
        <pc:chgData name="Stan Cox" userId="9376f276357bfffd" providerId="LiveId" clId="{ADBF6F87-3BD9-44A9-84C6-BE16D4087189}" dt="2025-06-14T21:14:43.331" v="0"/>
        <pc:sldMkLst>
          <pc:docMk/>
          <pc:sldMk cId="0" sldId="257"/>
        </pc:sldMkLst>
      </pc:sldChg>
      <pc:sldChg chg="modTransition">
        <pc:chgData name="Stan Cox" userId="9376f276357bfffd" providerId="LiveId" clId="{ADBF6F87-3BD9-44A9-84C6-BE16D4087189}" dt="2025-06-14T21:14:43.331" v="0"/>
        <pc:sldMkLst>
          <pc:docMk/>
          <pc:sldMk cId="0" sldId="2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39DEA07-7B4A-5F54-7D40-9D29E085A4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6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 sz="1800" dirty="0">
                <a:latin typeface="Impact" panose="020B0806030902050204" pitchFamily="34" charset="0"/>
              </a:rPr>
              <a:t>Exhortations to the Philippians</a:t>
            </a:r>
          </a:p>
          <a:p>
            <a:r>
              <a:rPr lang="en-US" altLang="en-US" dirty="0"/>
              <a:t>Philippians 4:1-9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161D6DC-D756-88A3-033D-225DF43DE1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June 15, 2025 @ 11am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8046FAD-0EC8-18A1-096C-50EACC19E7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West Side church of Christ, Stan Cox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7AA85D3-4C1A-DDDF-CEFB-73AC3AFC6A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 dirty="0"/>
              <a:t>  soundteachihng.org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C48ACE-E478-1775-B8FA-EA31B5D39A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EAA84-8FB8-06B2-3EF1-D85634066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F5ECCD60-B6EF-1BC4-F1C5-67BDF31B4DE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394A18E-2C8A-A3AC-DD3B-78BF64D851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92FBD0A-204B-C2F3-821A-8B9F51E8AF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D6947F5-2F2F-CB29-6C20-ECA2B6501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D858B6-B695-416D-A139-D4FE8EF45C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D2B4859-E8D2-9F2C-4AE1-C3D8B1C3C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15A12-9A8F-44CD-88BD-207400AF391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3C7B583-A25A-12A1-BFF3-1EC2F5554E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1953CF-0A4C-3F25-3431-EA2D9A23F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Textual Sermon preached at West Side on January 2, 2011 AM</a:t>
            </a:r>
          </a:p>
          <a:p>
            <a:r>
              <a:rPr lang="en-US" altLang="en-US"/>
              <a:t>Print all slides (3 per page)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76DE-C973-4198-9F7C-3FE37F75F1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4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637B-9B8B-43A1-94BF-E5018220F5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77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395C-FB5E-43B8-BD5F-0D17C1A072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0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6996-E0DF-4441-B8B3-6298EA7C6F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92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EE3A-7975-46DA-8759-87C62E3574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4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4101-CA32-4296-A479-0C3F363052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37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0221-840F-4390-9D2E-423DA56724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8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41D0-12F1-41B8-AAA6-6CA7AAC44C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4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5821-8714-41B8-BB34-CB394A5F34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9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7F8F-3E87-46D4-8A23-A3911DD235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4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1DCB2-10E3-4302-8988-CE34A7E720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04043-CF30-4464-8105-F82643B4EF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6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4B4FEF1-DE6C-BCF7-D9D7-DCA52FC672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11201400" cy="2895600"/>
          </a:xfrm>
        </p:spPr>
        <p:txBody>
          <a:bodyPr anchor="ctr"/>
          <a:lstStyle/>
          <a:p>
            <a:r>
              <a:rPr lang="en-US" altLang="en-US" sz="6600" dirty="0">
                <a:latin typeface="Impact" panose="020B0806030902050204" pitchFamily="34" charset="0"/>
              </a:rPr>
              <a:t>Exhortations to the Philippians (4:1-9)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DF4C5CE-6E92-42EB-BE3F-BA01DBFC5B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10591800" cy="3124200"/>
          </a:xfrm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22238" algn="l"/>
            <a:r>
              <a:rPr lang="en-US" altLang="en-US" sz="4400" dirty="0"/>
              <a:t>    “Therefore, my beloved and longed-for brethren, my joy and crown, so stand fast in the Lord, beloved” </a:t>
            </a:r>
          </a:p>
          <a:p>
            <a:pPr marL="122238" algn="l"/>
            <a:r>
              <a:rPr lang="en-US" altLang="en-US" sz="4400" dirty="0"/>
              <a:t>                                                        (Philippians 4:1)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DBBB76-95C5-E2D0-22EA-B6D1180B6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10820400" cy="1096963"/>
          </a:xfrm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latin typeface="Impact" panose="020B0806030902050204" pitchFamily="34" charset="0"/>
              </a:rPr>
              <a:t>Exhortations to the Philippians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D940BDC-5FDD-B21D-E9B8-E63989D4E3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11125200" cy="5181600"/>
          </a:xfrm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7338" indent="-287338"/>
            <a:r>
              <a:rPr lang="en-US" altLang="en-US" sz="4000" b="1" dirty="0"/>
              <a:t>Be of the same mind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(2)  </a:t>
            </a:r>
            <a:r>
              <a:rPr lang="en-US" altLang="en-US" sz="4000" b="1" dirty="0"/>
              <a:t>cf. 2:1-4</a:t>
            </a:r>
          </a:p>
          <a:p>
            <a:pPr marL="287338" indent="-287338"/>
            <a:r>
              <a:rPr lang="en-US" altLang="en-US" sz="4000" b="1" dirty="0"/>
              <a:t>Always rejoice 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(4)  </a:t>
            </a:r>
            <a:r>
              <a:rPr lang="en-US" altLang="en-US" sz="4000" b="1" dirty="0"/>
              <a:t>cf. 1:21</a:t>
            </a:r>
          </a:p>
          <a:p>
            <a:pPr marL="287338" indent="-287338"/>
            <a:r>
              <a:rPr lang="en-US" altLang="en-US" sz="4000" b="1" dirty="0"/>
              <a:t>Be gentle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(5) </a:t>
            </a:r>
            <a:r>
              <a:rPr lang="en-US" altLang="en-US" sz="4000" b="1" dirty="0"/>
              <a:t>Titus 3:1-2</a:t>
            </a:r>
          </a:p>
          <a:p>
            <a:pPr marL="287338" indent="-287338"/>
            <a:r>
              <a:rPr lang="en-US" altLang="en-US" sz="4000" b="1" dirty="0"/>
              <a:t>Do not worry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(6-7) </a:t>
            </a:r>
            <a:r>
              <a:rPr lang="en-US" altLang="en-US" sz="4000" b="1" dirty="0"/>
              <a:t>Matthew 6:34</a:t>
            </a:r>
          </a:p>
          <a:p>
            <a:pPr marL="287338" indent="-287338"/>
            <a:r>
              <a:rPr lang="en-US" altLang="en-US" sz="4000" b="1" dirty="0"/>
              <a:t>Meditate on good things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(8)</a:t>
            </a:r>
          </a:p>
          <a:p>
            <a:pPr marL="744538" lvl="2" indent="-287338"/>
            <a:r>
              <a:rPr lang="en-US" altLang="en-US" sz="3600" dirty="0"/>
              <a:t>Noble, just, pure, lovely, of good report, virtuous, praiseworthy</a:t>
            </a:r>
          </a:p>
          <a:p>
            <a:pPr marL="287338" indent="-287338"/>
            <a:r>
              <a:rPr lang="en-US" altLang="en-US" sz="4000" b="1" dirty="0"/>
              <a:t>Imitate Paul</a:t>
            </a:r>
            <a:r>
              <a:rPr lang="en-US" altLang="en-US" sz="4000" dirty="0"/>
              <a:t> [see and do] 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(9) </a:t>
            </a:r>
            <a:r>
              <a:rPr lang="en-US" altLang="en-US" sz="4000" b="1" dirty="0"/>
              <a:t>1 Corinthians 11:1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16A74D2-A123-B93B-6A67-DDEB8397C7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457200"/>
            <a:ext cx="7772400" cy="1676400"/>
          </a:xfrm>
        </p:spPr>
        <p:txBody>
          <a:bodyPr anchor="ctr"/>
          <a:lstStyle/>
          <a:p>
            <a:r>
              <a:rPr lang="en-US" altLang="en-US" sz="6600" dirty="0">
                <a:latin typeface="Impact" panose="020B0806030902050204" pitchFamily="34" charset="0"/>
              </a:rPr>
              <a:t>Conclusion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4D0AA4-F13A-8D92-96DA-5C494A48F8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10668000" cy="3886200"/>
          </a:xfrm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122238"/>
            <a:r>
              <a:rPr lang="en-US" altLang="en-US" sz="4800" b="1" dirty="0"/>
              <a:t>With Christ’s help, we can do everything He requires of us!</a:t>
            </a:r>
          </a:p>
          <a:p>
            <a:pPr marL="122238" algn="l"/>
            <a:endParaRPr lang="en-US" altLang="en-US" sz="3600" dirty="0"/>
          </a:p>
          <a:p>
            <a:pPr marL="122238"/>
            <a:r>
              <a:rPr lang="en-US" altLang="en-US" sz="4300" dirty="0"/>
              <a:t>“I can do all things through Christ who strengthens me.”</a:t>
            </a:r>
          </a:p>
          <a:p>
            <a:pPr marL="122238" algn="l"/>
            <a:r>
              <a:rPr lang="en-US" altLang="en-US" sz="4300" dirty="0"/>
              <a:t>                                                                  (Philippians 4:1)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161</Words>
  <Application>Microsoft Office PowerPoint</Application>
  <PresentationFormat>Widescreen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Impact</vt:lpstr>
      <vt:lpstr>Aptos Display</vt:lpstr>
      <vt:lpstr>Aptos</vt:lpstr>
      <vt:lpstr>Arial</vt:lpstr>
      <vt:lpstr>Default Design</vt:lpstr>
      <vt:lpstr>Exhortations to the Philippians (4:1-9)</vt:lpstr>
      <vt:lpstr>Exhortations to the Philippians</vt:lpstr>
      <vt:lpstr>Conclusion</vt:lpstr>
    </vt:vector>
  </TitlesOfParts>
  <Company>West Side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 Cox</dc:creator>
  <cp:lastModifiedBy>Stan Cox</cp:lastModifiedBy>
  <cp:revision>8</cp:revision>
  <cp:lastPrinted>2025-06-14T21:16:41Z</cp:lastPrinted>
  <dcterms:created xsi:type="dcterms:W3CDTF">2011-01-02T20:30:06Z</dcterms:created>
  <dcterms:modified xsi:type="dcterms:W3CDTF">2025-06-14T21:16:50Z</dcterms:modified>
</cp:coreProperties>
</file>